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2518A-AF12-45ED-A7E8-E3BF090F412F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65D65-0A2F-4126-B523-498A87295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83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“PBIS good vs bad examples” classroom</a:t>
            </a:r>
            <a:r>
              <a:rPr lang="en-US" baseline="0" dirty="0" smtClean="0"/>
              <a:t> section starts at 6:06 and ends t 7:48.</a:t>
            </a:r>
          </a:p>
          <a:p>
            <a:r>
              <a:rPr lang="en-US" dirty="0" smtClean="0"/>
              <a:t>“PBIS right way vs wrong way” video classroom setting</a:t>
            </a:r>
            <a:r>
              <a:rPr lang="en-US" baseline="0" dirty="0" smtClean="0"/>
              <a:t> starts at 6:06 and ends at 7:48</a:t>
            </a:r>
          </a:p>
          <a:p>
            <a:r>
              <a:rPr lang="en-US" baseline="0" dirty="0" smtClean="0"/>
              <a:t>“PBIS whip </a:t>
            </a:r>
            <a:r>
              <a:rPr lang="en-US" baseline="0" dirty="0" err="1" smtClean="0"/>
              <a:t>nae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nae</a:t>
            </a:r>
            <a:r>
              <a:rPr lang="en-US" baseline="0" dirty="0" smtClean="0"/>
              <a:t>” is a great overall video for Responsibility as well </a:t>
            </a:r>
            <a:r>
              <a:rPr lang="en-US" baseline="0" smtClean="0"/>
              <a:t>as Respect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65D65-0A2F-4126-B523-498A872955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5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17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34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5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566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0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03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33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65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3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55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55000">
              <a:schemeClr val="accent6">
                <a:lumMod val="45000"/>
                <a:lumOff val="55000"/>
              </a:schemeClr>
            </a:gs>
            <a:gs pos="91000">
              <a:schemeClr val="accent6">
                <a:lumMod val="45000"/>
                <a:lumOff val="55000"/>
              </a:schemeClr>
            </a:gs>
            <a:gs pos="0">
              <a:srgbClr val="00B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5099-5F4D-41D3-B170-781D83C5A67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04C2E-FE8C-4357-8EC3-7A95A2B247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1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hyperlink" Target="https://www.youtube.com/watch?v=HO-M_QpiG5o" TargetMode="External"/><Relationship Id="rId4" Type="http://schemas.openxmlformats.org/officeDocument/2006/relationships/hyperlink" Target="https://www.youtube.com/watch?v=oizCSPgk2g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836" y="1590810"/>
            <a:ext cx="8200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  <a:latin typeface="Impact" panose="020B0806030902050204" pitchFamily="34" charset="0"/>
              </a:rPr>
              <a:t>Responsibility </a:t>
            </a:r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prstClr val="black"/>
                </a:solidFill>
                <a:latin typeface="Impact" panose="020B0806030902050204" pitchFamily="34" charset="0"/>
              </a:rPr>
              <a:t>Be prepared!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Impact" panose="020B0806030902050204" pitchFamily="34" charset="0"/>
              </a:rPr>
              <a:t>Do you have everything you need to do your work?</a:t>
            </a:r>
          </a:p>
          <a:p>
            <a:pPr lvl="1"/>
            <a:endParaRPr lang="en-US" sz="2800" dirty="0" smtClean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prstClr val="black"/>
                </a:solidFill>
                <a:latin typeface="Impact" panose="020B0806030902050204" pitchFamily="34" charset="0"/>
              </a:rPr>
              <a:t>What does this look like?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endParaRPr lang="en-US" sz="28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pPr marL="342900" indent="-342900">
              <a:buFontTx/>
              <a:buChar char="-"/>
            </a:pPr>
            <a:endParaRPr lang="en-US" sz="2800" dirty="0">
              <a:solidFill>
                <a:prstClr val="black"/>
              </a:solidFill>
              <a:latin typeface="Impact" panose="020B080603090205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0191" y="2647666"/>
            <a:ext cx="5166088" cy="391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5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8200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  <a:latin typeface="Impact" panose="020B0806030902050204" pitchFamily="34" charset="0"/>
              </a:rPr>
              <a:t>Responsibility </a:t>
            </a:r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Impact" panose="020B0806030902050204" pitchFamily="34" charset="0"/>
              </a:rPr>
              <a:t>Do Your Best Work!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latin typeface="Impact" panose="020B0806030902050204" pitchFamily="34" charset="0"/>
              </a:rPr>
              <a:t>Are you showing “4 apple” work?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6229" y="2582569"/>
            <a:ext cx="2755631" cy="367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1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4" y="1590810"/>
            <a:ext cx="82007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prstClr val="black"/>
                </a:solidFill>
                <a:latin typeface="Impact" panose="020B0806030902050204" pitchFamily="34" charset="0"/>
              </a:rPr>
              <a:t>Responsibility </a:t>
            </a:r>
            <a:r>
              <a:rPr lang="en-US" sz="4800" dirty="0">
                <a:solidFill>
                  <a:prstClr val="black"/>
                </a:solidFill>
                <a:latin typeface="Impact" panose="020B0806030902050204" pitchFamily="34" charset="0"/>
              </a:rPr>
              <a:t>in the Classroom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815" y="241345"/>
            <a:ext cx="1409700" cy="1352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9988" y="2679577"/>
            <a:ext cx="58818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Impact" panose="020B0806030902050204" pitchFamily="34" charset="0"/>
              </a:rPr>
              <a:t>Transition quickly – don’t waste time.</a:t>
            </a:r>
          </a:p>
          <a:p>
            <a:endParaRPr lang="en-US" sz="3200" dirty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Keep your things and work space neat and tidy.</a:t>
            </a:r>
          </a:p>
          <a:p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  <a:p>
            <a:endParaRPr lang="en-US" sz="3200" dirty="0" smtClean="0">
              <a:solidFill>
                <a:prstClr val="black"/>
              </a:solidFill>
              <a:latin typeface="Impact" panose="020B0806030902050204" pitchFamily="34" charset="0"/>
            </a:endParaRPr>
          </a:p>
          <a:p>
            <a:r>
              <a:rPr lang="en-US" sz="3200" dirty="0">
                <a:solidFill>
                  <a:prstClr val="black"/>
                </a:solidFill>
                <a:latin typeface="Impact" panose="020B0806030902050204" pitchFamily="34" charset="0"/>
              </a:rPr>
              <a:t>	</a:t>
            </a:r>
            <a:endParaRPr lang="en-US" sz="2400" dirty="0">
              <a:solidFill>
                <a:prstClr val="black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7747" y="2926783"/>
            <a:ext cx="2944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"PBIS good vs bad examples"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84676" y="3757182"/>
            <a:ext cx="3468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"PBIS right way vs wrong way"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4217" y="4595463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6" action="ppaction://hlinksldjump"/>
              </a:rPr>
              <a:t>"PBIS whip </a:t>
            </a:r>
            <a:r>
              <a:rPr lang="en-US" dirty="0" err="1" smtClean="0">
                <a:hlinkClick r:id="rId6" action="ppaction://hlinksldjump"/>
              </a:rPr>
              <a:t>nae</a:t>
            </a:r>
            <a:r>
              <a:rPr lang="en-US" dirty="0" smtClean="0">
                <a:hlinkClick r:id="rId6" action="ppaction://hlinksldjump"/>
              </a:rPr>
              <a:t> </a:t>
            </a:r>
            <a:r>
              <a:rPr lang="en-US" dirty="0" err="1" smtClean="0">
                <a:hlinkClick r:id="rId6" action="ppaction://hlinksldjump"/>
              </a:rPr>
              <a:t>nae</a:t>
            </a:r>
            <a:r>
              <a:rPr lang="en-US" dirty="0" smtClean="0">
                <a:hlinkClick r:id="rId6" action="ppaction://hlinksldjump"/>
              </a:rPr>
              <a:t>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6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B8F2728B948AAD479502FB135E25AB57" ma:contentTypeVersion="7" ma:contentTypeDescription="Upload an image." ma:contentTypeScope="" ma:versionID="6cf21011ca95a6ef2cb30eadec090bd3">
  <xsd:schema xmlns:xsd="http://www.w3.org/2001/XMLSchema" xmlns:xs="http://www.w3.org/2001/XMLSchema" xmlns:p="http://schemas.microsoft.com/office/2006/metadata/properties" xmlns:ns1="http://schemas.microsoft.com/sharepoint/v3" xmlns:ns2="14768103-A7B5-4269-B2DE-1484F62A0305" xmlns:ns3="http://schemas.microsoft.com/sharepoint/v3/fields" targetNamespace="http://schemas.microsoft.com/office/2006/metadata/properties" ma:root="true" ma:fieldsID="1e187e40e768f4ba71a5b80b37e2acad" ns1:_="" ns2:_="" ns3:_="">
    <xsd:import namespace="http://schemas.microsoft.com/sharepoint/v3"/>
    <xsd:import namespace="14768103-A7B5-4269-B2DE-1484F62A030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_x0020_Type" minOccurs="0"/>
                <xsd:element ref="ns1:HTML_x0020_File_x0020_Type" minOccurs="0"/>
                <xsd:element ref="ns2:ImageWidth" minOccurs="0"/>
                <xsd:element ref="ns2:ImageHeight" minOccurs="0"/>
                <xsd:element ref="ns2:ImageCreateDate" minOccurs="0"/>
                <xsd:element ref="ns2:ThumbnailExists" minOccurs="0"/>
                <xsd:element ref="ns2:PreviewExists" minOccurs="0"/>
                <xsd:element ref="ns3:wic_System_Copyright" minOccurs="0"/>
                <xsd:element ref="ns1:PublishingStartDate" minOccurs="0"/>
                <xsd:element ref="ns1:PublishingExpirationDate" minOccurs="0"/>
                <xsd:element ref="ns1:FileRef" minOccurs="0"/>
                <xsd:element ref="ns1:FSObj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_x0020_Type" ma:index="3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4" nillable="true" ma:displayName="HTML File Type" ma:hidden="true" ma:internalName="HTML_x0020_File_x0020_Type" ma:readOnly="true">
      <xsd:simpleType>
        <xsd:restriction base="dms:Text"/>
      </xsd:simpleType>
    </xsd:element>
    <xsd:element name="PublishingStartDate" ma:index="20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1" nillable="true" ma:displayName="Scheduling End Date" ma:description="" ma:hidden="true" ma:internalName="PublishingExpirationDate">
      <xsd:simpleType>
        <xsd:restriction base="dms:Unknown"/>
      </xsd:simpleType>
    </xsd:element>
    <xsd:element name="FileRef" ma:index="25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SObjType" ma:index="26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68103-A7B5-4269-B2DE-1484F62A0305" elementFormDefault="qualified">
    <xsd:import namespace="http://schemas.microsoft.com/office/2006/documentManagement/types"/>
    <xsd:import namespace="http://schemas.microsoft.com/office/infopath/2007/PartnerControls"/>
    <xsd:element name="ImageWidth" ma:index="10" nillable="true" ma:displayName="Width" ma:internalName="ImageWidth" ma:readOnly="true">
      <xsd:simpleType>
        <xsd:restriction base="dms:Unknown"/>
      </xsd:simpleType>
    </xsd:element>
    <xsd:element name="ImageHeight" ma:index="11" nillable="true" ma:displayName="Height" ma:internalName="ImageHeight" ma:readOnly="true">
      <xsd:simpleType>
        <xsd:restriction base="dms:Unknown"/>
      </xsd:simpleType>
    </xsd:element>
    <xsd:element name="ImageCreateDate" ma:index="12" nillable="true" ma:displayName="Date Picture Taken" ma:format="DateTime" ma:hidden="true" ma:internalName="ImageCreateDate" ma:readOnly="false">
      <xsd:simpleType>
        <xsd:restriction base="dms:DateTime"/>
      </xsd:simpleType>
    </xsd:element>
    <xsd:element name="ThumbnailExists" ma:index="14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5" nillable="true" ma:displayName="Preview Exists" ma:default="FALSE" ma:hidden="true" ma:internalName="PreviewExists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9" nillable="true" ma:displayName="Copyright" ma:hidden="true" ma:internalName="wic_System_Copyright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displayName="Author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9" ma:displayName="Title"/>
        <xsd:element ref="dc:subject" minOccurs="0" maxOccurs="1"/>
        <xsd:element ref="dc:description" minOccurs="0" maxOccurs="1" ma:index="13" ma:displayName="Comments"/>
        <xsd:element name="keywords" minOccurs="0" maxOccurs="1" type="xsd:string" ma:index="1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14768103-A7B5-4269-B2DE-1484F62A0305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CAFDC2D-A5B7-4DF5-9EEC-6AAFE3B8D3A3}"/>
</file>

<file path=customXml/itemProps2.xml><?xml version="1.0" encoding="utf-8"?>
<ds:datastoreItem xmlns:ds="http://schemas.openxmlformats.org/officeDocument/2006/customXml" ds:itemID="{A31F4E91-243E-4C68-914A-BBE87C533260}"/>
</file>

<file path=customXml/itemProps3.xml><?xml version="1.0" encoding="utf-8"?>
<ds:datastoreItem xmlns:ds="http://schemas.openxmlformats.org/officeDocument/2006/customXml" ds:itemID="{997598B3-B755-4318-8E7E-937BD0E0CEB7}"/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138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Franklin Gothic Demi Cond</vt:lpstr>
      <vt:lpstr>Impact</vt:lpstr>
      <vt:lpstr>Tahoma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</vt:vector>
  </TitlesOfParts>
  <Company>Province of New Brunswick -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Larsen, Suzanne (ASD-W)</dc:creator>
  <cp:keywords/>
  <dc:description/>
  <cp:lastModifiedBy>Larsen, Suzanne (ASD-W)</cp:lastModifiedBy>
  <cp:revision>14</cp:revision>
  <dcterms:created xsi:type="dcterms:W3CDTF">2017-06-22T13:11:40Z</dcterms:created>
  <dcterms:modified xsi:type="dcterms:W3CDTF">2017-09-15T16:50:21Z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0x0101009148F5A04DDD49CBA7127AADA5FB792B00AADE34325A8B49CDA8BB4DB53328F21400B8F2728B948AAD479502FB135E25AB57</vt:lpwstr>
  </property>
</Properties>
</file>